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7" r:id="rId3"/>
    <p:sldId id="263" r:id="rId4"/>
    <p:sldId id="276" r:id="rId5"/>
    <p:sldId id="278" r:id="rId6"/>
    <p:sldId id="279" r:id="rId7"/>
    <p:sldId id="280" r:id="rId8"/>
    <p:sldId id="282" r:id="rId9"/>
    <p:sldId id="281" r:id="rId10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4A6"/>
    <a:srgbClr val="562583"/>
    <a:srgbClr val="E8348B"/>
    <a:srgbClr val="AA1580"/>
    <a:srgbClr val="F9AE2D"/>
    <a:srgbClr val="EE751B"/>
    <a:srgbClr val="BCCF00"/>
    <a:srgbClr val="73B72B"/>
    <a:srgbClr val="1C9CD9"/>
    <a:srgbClr val="004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5" autoAdjust="0"/>
    <p:restoredTop sz="94475" autoAdjust="0"/>
  </p:normalViewPr>
  <p:slideViewPr>
    <p:cSldViewPr>
      <p:cViewPr varScale="1">
        <p:scale>
          <a:sx n="61" d="100"/>
          <a:sy n="61" d="100"/>
        </p:scale>
        <p:origin x="1500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ttam, Rob (Business Frameworks)" userId="0373ccbb-f632-41b9-a34d-e9d3a42072d6" providerId="ADAL" clId="{B46568FF-DB24-49FC-85D1-B08C835C0676}"/>
    <pc:docChg chg="undo custSel modSld">
      <pc:chgData name="Cottam, Rob (Business Frameworks)" userId="0373ccbb-f632-41b9-a34d-e9d3a42072d6" providerId="ADAL" clId="{B46568FF-DB24-49FC-85D1-B08C835C0676}" dt="2019-05-29T14:45:54.395" v="31" actId="6549"/>
      <pc:docMkLst>
        <pc:docMk/>
      </pc:docMkLst>
      <pc:sldChg chg="modSp">
        <pc:chgData name="Cottam, Rob (Business Frameworks)" userId="0373ccbb-f632-41b9-a34d-e9d3a42072d6" providerId="ADAL" clId="{B46568FF-DB24-49FC-85D1-B08C835C0676}" dt="2019-05-29T14:44:45.711" v="11" actId="6549"/>
        <pc:sldMkLst>
          <pc:docMk/>
          <pc:sldMk cId="1693875596" sldId="263"/>
        </pc:sldMkLst>
        <pc:spChg chg="mod">
          <ac:chgData name="Cottam, Rob (Business Frameworks)" userId="0373ccbb-f632-41b9-a34d-e9d3a42072d6" providerId="ADAL" clId="{B46568FF-DB24-49FC-85D1-B08C835C0676}" dt="2019-05-29T14:44:45.711" v="11" actId="6549"/>
          <ac:spMkLst>
            <pc:docMk/>
            <pc:sldMk cId="1693875596" sldId="263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4:53.816" v="12" actId="6549"/>
        <pc:sldMkLst>
          <pc:docMk/>
          <pc:sldMk cId="2858070435" sldId="276"/>
        </pc:sldMkLst>
        <pc:spChg chg="mod">
          <ac:chgData name="Cottam, Rob (Business Frameworks)" userId="0373ccbb-f632-41b9-a34d-e9d3a42072d6" providerId="ADAL" clId="{B46568FF-DB24-49FC-85D1-B08C835C0676}" dt="2019-05-29T14:44:53.816" v="12" actId="6549"/>
          <ac:spMkLst>
            <pc:docMk/>
            <pc:sldMk cId="2858070435" sldId="276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4:38.933" v="10" actId="20577"/>
        <pc:sldMkLst>
          <pc:docMk/>
          <pc:sldMk cId="1720229824" sldId="277"/>
        </pc:sldMkLst>
        <pc:spChg chg="mod">
          <ac:chgData name="Cottam, Rob (Business Frameworks)" userId="0373ccbb-f632-41b9-a34d-e9d3a42072d6" providerId="ADAL" clId="{B46568FF-DB24-49FC-85D1-B08C835C0676}" dt="2019-05-29T14:44:38.933" v="10" actId="20577"/>
          <ac:spMkLst>
            <pc:docMk/>
            <pc:sldMk cId="1720229824" sldId="277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4:58.266" v="13" actId="6549"/>
        <pc:sldMkLst>
          <pc:docMk/>
          <pc:sldMk cId="3766070575" sldId="278"/>
        </pc:sldMkLst>
        <pc:spChg chg="mod">
          <ac:chgData name="Cottam, Rob (Business Frameworks)" userId="0373ccbb-f632-41b9-a34d-e9d3a42072d6" providerId="ADAL" clId="{B46568FF-DB24-49FC-85D1-B08C835C0676}" dt="2019-05-29T14:44:58.266" v="13" actId="6549"/>
          <ac:spMkLst>
            <pc:docMk/>
            <pc:sldMk cId="3766070575" sldId="278"/>
            <ac:spMk id="20" creationId="{00000000-0000-0000-0000-000000000000}"/>
          </ac:spMkLst>
        </pc:spChg>
      </pc:sldChg>
      <pc:sldChg chg="addSp delSp modSp">
        <pc:chgData name="Cottam, Rob (Business Frameworks)" userId="0373ccbb-f632-41b9-a34d-e9d3a42072d6" providerId="ADAL" clId="{B46568FF-DB24-49FC-85D1-B08C835C0676}" dt="2019-05-29T14:45:36.926" v="28" actId="1076"/>
        <pc:sldMkLst>
          <pc:docMk/>
          <pc:sldMk cId="3420962533" sldId="279"/>
        </pc:sldMkLst>
        <pc:spChg chg="add del mod">
          <ac:chgData name="Cottam, Rob (Business Frameworks)" userId="0373ccbb-f632-41b9-a34d-e9d3a42072d6" providerId="ADAL" clId="{B46568FF-DB24-49FC-85D1-B08C835C0676}" dt="2019-05-29T14:45:36.926" v="28" actId="1076"/>
          <ac:spMkLst>
            <pc:docMk/>
            <pc:sldMk cId="3420962533" sldId="279"/>
            <ac:spMk id="13" creationId="{00000000-0000-0000-0000-000000000000}"/>
          </ac:spMkLst>
        </pc:spChg>
        <pc:spChg chg="mod">
          <ac:chgData name="Cottam, Rob (Business Frameworks)" userId="0373ccbb-f632-41b9-a34d-e9d3a42072d6" providerId="ADAL" clId="{B46568FF-DB24-49FC-85D1-B08C835C0676}" dt="2019-05-29T14:45:31.375" v="27" actId="6549"/>
          <ac:spMkLst>
            <pc:docMk/>
            <pc:sldMk cId="3420962533" sldId="279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5:42.836" v="29" actId="6549"/>
        <pc:sldMkLst>
          <pc:docMk/>
          <pc:sldMk cId="2988891887" sldId="280"/>
        </pc:sldMkLst>
        <pc:spChg chg="mod">
          <ac:chgData name="Cottam, Rob (Business Frameworks)" userId="0373ccbb-f632-41b9-a34d-e9d3a42072d6" providerId="ADAL" clId="{B46568FF-DB24-49FC-85D1-B08C835C0676}" dt="2019-05-29T14:45:42.836" v="29" actId="6549"/>
          <ac:spMkLst>
            <pc:docMk/>
            <pc:sldMk cId="2988891887" sldId="280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5:54.395" v="31" actId="6549"/>
        <pc:sldMkLst>
          <pc:docMk/>
          <pc:sldMk cId="1336917146" sldId="281"/>
        </pc:sldMkLst>
        <pc:spChg chg="mod">
          <ac:chgData name="Cottam, Rob (Business Frameworks)" userId="0373ccbb-f632-41b9-a34d-e9d3a42072d6" providerId="ADAL" clId="{B46568FF-DB24-49FC-85D1-B08C835C0676}" dt="2019-05-29T14:45:54.395" v="31" actId="6549"/>
          <ac:spMkLst>
            <pc:docMk/>
            <pc:sldMk cId="1336917146" sldId="281"/>
            <ac:spMk id="20" creationId="{00000000-0000-0000-0000-000000000000}"/>
          </ac:spMkLst>
        </pc:spChg>
      </pc:sldChg>
      <pc:sldChg chg="modSp">
        <pc:chgData name="Cottam, Rob (Business Frameworks)" userId="0373ccbb-f632-41b9-a34d-e9d3a42072d6" providerId="ADAL" clId="{B46568FF-DB24-49FC-85D1-B08C835C0676}" dt="2019-05-29T14:45:47.626" v="30" actId="6549"/>
        <pc:sldMkLst>
          <pc:docMk/>
          <pc:sldMk cId="2518566076" sldId="282"/>
        </pc:sldMkLst>
        <pc:spChg chg="mod">
          <ac:chgData name="Cottam, Rob (Business Frameworks)" userId="0373ccbb-f632-41b9-a34d-e9d3a42072d6" providerId="ADAL" clId="{B46568FF-DB24-49FC-85D1-B08C835C0676}" dt="2019-05-29T14:45:47.626" v="30" actId="6549"/>
          <ac:spMkLst>
            <pc:docMk/>
            <pc:sldMk cId="2518566076" sldId="282"/>
            <ac:spMk id="2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947BC-A7A7-44B2-8BDB-BBA164D4D407}" type="datetimeFigureOut">
              <a:rPr lang="en-GB" smtClean="0"/>
              <a:t>29/05/2019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E919A-C258-4951-B460-E2B2A8FEF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86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Cover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98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389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98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232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413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167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531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175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3488"/>
            <a:ext cx="4441825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E919A-C258-4951-B460-E2B2A8FEF6D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374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78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57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25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35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11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07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67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69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00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36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55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35573-2FEE-41FC-A9D8-69E6A7D0C281}" type="datetimeFigureOut">
              <a:rPr lang="en-GB" smtClean="0"/>
              <a:t>29/05/2019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23101-2CF2-4830-9078-CC5656041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89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51520" y="1196752"/>
            <a:ext cx="7020780" cy="0"/>
          </a:xfrm>
          <a:prstGeom prst="line">
            <a:avLst/>
          </a:prstGeom>
          <a:ln w="57150">
            <a:solidFill>
              <a:srgbClr val="5556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51520" y="1272908"/>
            <a:ext cx="6912768" cy="2588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000"/>
            </a:lvl1pPr>
          </a:lstStyle>
          <a:p>
            <a:r>
              <a:rPr lang="en-GB" sz="4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transparency and register reform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46575" y="3140968"/>
            <a:ext cx="6480720" cy="2854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 Business Frameworks Directorate</a:t>
            </a:r>
          </a:p>
          <a:p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House</a:t>
            </a:r>
            <a:endParaRPr lang="en-GB" sz="15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94351-DA9A-DD41-AA12-6D836AFAED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27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96" y="470747"/>
            <a:ext cx="6399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are we consulting?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904" y="1826048"/>
            <a:ext cx="84249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 around: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Misuse of UK registered entities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 of information held at Companies House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Abuse of personal information on the register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Insufficient cross checks between Companies House and other bodies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3E0AAB-E3B9-BF47-B634-385E82B9C6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29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we want to achieve?</a:t>
            </a:r>
            <a:endParaRPr lang="en-GB" sz="3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9532" y="1340768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powers for Companies House, to ensure: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reliable information on the register, backed by identity verification of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protection of personal data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compliance rates, backed by an effective enforcement regime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in misuse of UK corporate entities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more efficient and effective register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064E59-91F3-E240-984A-CD461DEA5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7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A: Knowing who is involved with corporate entities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904" y="1340768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who have key roles in companies should have their identity verified</a:t>
            </a: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Directors, PSCs and those who file information</a:t>
            </a:r>
          </a:p>
          <a:p>
            <a:pPr lvl="1"/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ID verification undertaken separately as part of CDD be accepted by Companies House?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have implications for the process of appointing directors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about shareholders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shareholders have their identity verified?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Collecting more information on third party agents to better support the UK’s AML supervisory regime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1F93BA-991D-0F48-BE8F-E8AF22E138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7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B: More accurate and useable register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532" y="1340768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House should have the power to:</a:t>
            </a: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 and seek corroboration on information </a:t>
            </a:r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is put on the register </a:t>
            </a:r>
          </a:p>
          <a:p>
            <a:pPr lvl="1"/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easily remove inaccurate information from the register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more uniform format for the submission of accounts and closure of a loophole which allows the filing of accounts to be delayed.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where a company has an exemption from the PSC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 that dissolved company records are kept on the register.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C95C4-01EF-4745-B94A-FAB3251428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7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C: Protecting personal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904" y="1447968"/>
            <a:ext cx="84249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House will collect more information which will not be made available publicly on the register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example, information gathered during the identity verification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this information will be controlled.  Public authorities will have access to it, but credit reference agencies will not.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will have more rights to suppress personal information from the public part of the register.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826182-33D6-3543-8970-0F3CA63ADF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62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D [Part 1]: Ensuring compliance and sharing intelligence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532" y="1647081"/>
            <a:ext cx="84249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House will routinely cross-check register information against external data sets.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entities will be required to report anomalies to Companies House.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House will have the power to proactively share information which points to criminal activity with law enforcement.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companies be required to file details of their bank account(s) with Companies House?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662E68-4081-3745-8119-7AAC3A7E4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91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D [Part 2]: other measures to deter abuse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994" y="1647081"/>
            <a:ext cx="84249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Powers to end the business activities of limited partnerships that are being misused.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Deterring misuse of company addresses</a:t>
            </a: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Limiting concurrent directorships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Deterring misuse of company names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Certificates of Good Standing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57AEB-F057-E548-8E30-463ECAC549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66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223" y="5368294"/>
            <a:ext cx="918102" cy="487619"/>
          </a:xfrm>
          <a:prstGeom prst="rect">
            <a:avLst/>
          </a:prstGeom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932884"/>
            <a:ext cx="9144000" cy="95250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endParaRPr lang="en-GB" dirty="0">
              <a:solidFill>
                <a:srgbClr val="004A7F"/>
              </a:solidFill>
            </a:endParaRPr>
          </a:p>
        </p:txBody>
      </p:sp>
      <p:pic>
        <p:nvPicPr>
          <p:cNvPr id="19" name="Picture 18" descr="Department for Business, Energy and Industrial Strategy crest" title="Department for Business, Energy and Industrial Strateg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910" y="6108198"/>
            <a:ext cx="1196930" cy="635708"/>
          </a:xfrm>
          <a:prstGeom prst="rect">
            <a:avLst/>
          </a:prstGeom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251520" y="6311857"/>
            <a:ext cx="5410200" cy="30367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466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E: Implementation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532" y="1340768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 legislative regime will be supported by an organisational transformation at Companies House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Redesign digital services and align its culture with new ways of working and new roles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skill set to deliver the vision of register reform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 and fees.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Timing of reforms.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9D5364-CECB-A945-832A-9854AABA77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92" y="6108197"/>
            <a:ext cx="1114558" cy="3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17146"/>
      </p:ext>
    </p:extLst>
  </p:cSld>
  <p:clrMapOvr>
    <a:masterClrMapping/>
  </p:clrMapOvr>
</p:sld>
</file>

<file path=ppt/theme/theme1.xml><?xml version="1.0" encoding="utf-8"?>
<a:theme xmlns:a="http://schemas.openxmlformats.org/drawingml/2006/main" name="4-3_RA">
  <a:themeElements>
    <a:clrScheme name="BEIS Colours">
      <a:dk1>
        <a:srgbClr val="004A7F"/>
      </a:dk1>
      <a:lt1>
        <a:srgbClr val="FFFFFF"/>
      </a:lt1>
      <a:dk2>
        <a:srgbClr val="FFFFFF"/>
      </a:dk2>
      <a:lt2>
        <a:srgbClr val="FFFFFF"/>
      </a:lt2>
      <a:accent1>
        <a:srgbClr val="004A7F"/>
      </a:accent1>
      <a:accent2>
        <a:srgbClr val="55565A"/>
      </a:accent2>
      <a:accent3>
        <a:srgbClr val="73B72B"/>
      </a:accent3>
      <a:accent4>
        <a:srgbClr val="EE751B"/>
      </a:accent4>
      <a:accent5>
        <a:srgbClr val="AA1580"/>
      </a:accent5>
      <a:accent6>
        <a:srgbClr val="CBC1AF"/>
      </a:accent6>
      <a:hlink>
        <a:srgbClr val="1C9CD9"/>
      </a:hlink>
      <a:folHlink>
        <a:srgbClr val="1C9CD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IS-Powerpoint-template-standard-screen-narrow-logo" id="{8D526677-D585-47B1-870F-05844B84F359}" vid="{E8FA540D-7C60-40F8-B78F-6C0EFDE43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1615</TotalTime>
  <Words>540</Words>
  <Application>Microsoft Office PowerPoint</Application>
  <PresentationFormat>On-screen Show (4:3)</PresentationFormat>
  <Paragraphs>131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4-3_RA</vt:lpstr>
      <vt:lpstr>Corporate transparency and register reform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Moore Aaron (Communications)</dc:creator>
  <cp:lastModifiedBy>Cottam, Rob (Business Frameworks)</cp:lastModifiedBy>
  <cp:revision>42</cp:revision>
  <cp:lastPrinted>2019-05-14T14:04:25Z</cp:lastPrinted>
  <dcterms:created xsi:type="dcterms:W3CDTF">2017-07-19T14:32:21Z</dcterms:created>
  <dcterms:modified xsi:type="dcterms:W3CDTF">2019-05-29T14:46:03Z</dcterms:modified>
</cp:coreProperties>
</file>